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59" r:id="rId7"/>
    <p:sldId id="348" r:id="rId8"/>
    <p:sldId id="356" r:id="rId9"/>
    <p:sldId id="357" r:id="rId10"/>
    <p:sldId id="30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221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串口输出传感器数值</a:t>
            </a:r>
            <a:endParaRPr lang="zh-CN" altLang="en-US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971435" y="391902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971435" y="223578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/>
              <a:t>        </a:t>
            </a:r>
            <a:r>
              <a:rPr lang="zh-CN" altLang="en-US" sz="2000"/>
              <a:t>在使用好搭</a:t>
            </a:r>
            <a:r>
              <a:rPr lang="en-US" altLang="zh-CN" sz="2000"/>
              <a:t>Bit</a:t>
            </a:r>
            <a:r>
              <a:rPr lang="zh-CN" altLang="en-US" sz="2000"/>
              <a:t>时，可以使用板载亮度传感器获取当前环境光亮度值。但是若将数值显示在点阵屏上，读取和记录对应数据相对比较麻烦。</a:t>
            </a:r>
            <a:endParaRPr lang="zh-CN" altLang="en-US" sz="2000"/>
          </a:p>
          <a:p>
            <a:pPr>
              <a:lnSpc>
                <a:spcPct val="150000"/>
              </a:lnSpc>
            </a:pPr>
            <a:r>
              <a:rPr lang="zh-CN" altLang="en-US" sz="2000"/>
              <a:t>      在本节课程中，可以使用串口输出传感器数值的方式，在串口区中显示对应的数据。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54500" y="537781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在串口区中打印环境光强度值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195" y="1391285"/>
            <a:ext cx="6813550" cy="348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97985" y="612521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标注输出数据（方式一）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09040"/>
            <a:ext cx="5486400" cy="443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97985" y="612521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标注输出数据（方式二）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546225"/>
            <a:ext cx="7913370" cy="4019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WPS 演示</Application>
  <PresentationFormat>全屏显示(4:3)</PresentationFormat>
  <Paragraphs>52</Paragraphs>
  <Slides>8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yansgtang</cp:lastModifiedBy>
  <cp:revision>37</cp:revision>
  <dcterms:created xsi:type="dcterms:W3CDTF">2017-06-11T01:16:00Z</dcterms:created>
  <dcterms:modified xsi:type="dcterms:W3CDTF">2020-04-07T03:48:24Z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